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18"/>
    <p:restoredTop sz="96291"/>
  </p:normalViewPr>
  <p:slideViewPr>
    <p:cSldViewPr snapToGrid="0" snapToObjects="1">
      <p:cViewPr varScale="1">
        <p:scale>
          <a:sx n="86" d="100"/>
          <a:sy n="86" d="100"/>
        </p:scale>
        <p:origin x="86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528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0620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95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686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946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431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5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86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508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5175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019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07D1AA50-7632-9142-AA05-00B296F06E6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FA0563B4-963D-D44A-B24B-8AF8DCBA34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5071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24679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064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3980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7395CB2-75E9-9D4B-8596-DE6B3E866EF7}"/>
              </a:ext>
            </a:extLst>
          </p:cNvPr>
          <p:cNvSpPr txBox="1"/>
          <p:nvPr/>
        </p:nvSpPr>
        <p:spPr>
          <a:xfrm>
            <a:off x="536028" y="304802"/>
            <a:ext cx="1755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建议与意见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85CAD38-76FC-2449-B7E4-50B1095AC7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8838575"/>
              </p:ext>
            </p:extLst>
          </p:nvPr>
        </p:nvGraphicFramePr>
        <p:xfrm>
          <a:off x="536028" y="782728"/>
          <a:ext cx="10625961" cy="5817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5420">
                  <a:extLst>
                    <a:ext uri="{9D8B030D-6E8A-4147-A177-3AD203B41FA5}">
                      <a16:colId xmlns:a16="http://schemas.microsoft.com/office/drawing/2014/main" val="3238093313"/>
                    </a:ext>
                  </a:extLst>
                </a:gridCol>
                <a:gridCol w="1254948">
                  <a:extLst>
                    <a:ext uri="{9D8B030D-6E8A-4147-A177-3AD203B41FA5}">
                      <a16:colId xmlns:a16="http://schemas.microsoft.com/office/drawing/2014/main" val="3397443848"/>
                    </a:ext>
                  </a:extLst>
                </a:gridCol>
                <a:gridCol w="997421">
                  <a:extLst>
                    <a:ext uri="{9D8B030D-6E8A-4147-A177-3AD203B41FA5}">
                      <a16:colId xmlns:a16="http://schemas.microsoft.com/office/drawing/2014/main" val="408003921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257783326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915255313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437411519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456003192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316685251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3437986698"/>
                    </a:ext>
                  </a:extLst>
                </a:gridCol>
                <a:gridCol w="1062596">
                  <a:extLst>
                    <a:ext uri="{9D8B030D-6E8A-4147-A177-3AD203B41FA5}">
                      <a16:colId xmlns:a16="http://schemas.microsoft.com/office/drawing/2014/main" val="1945623956"/>
                    </a:ext>
                  </a:extLst>
                </a:gridCol>
              </a:tblGrid>
              <a:tr h="1163554">
                <a:tc>
                  <a:txBody>
                    <a:bodyPr/>
                    <a:lstStyle/>
                    <a:p>
                      <a:r>
                        <a:rPr lang="zh-CN" altLang="en-US" dirty="0"/>
                        <a:t>人</a:t>
                      </a:r>
                      <a:r>
                        <a:rPr lang="en-US" altLang="zh-CN" dirty="0"/>
                        <a:t>\</a:t>
                      </a:r>
                      <a:r>
                        <a:rPr lang="zh-CN" altLang="en-US" dirty="0"/>
                        <a:t>建议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217642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7366382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273696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530625"/>
                  </a:ext>
                </a:extLst>
              </a:tr>
              <a:tr h="1163554">
                <a:tc>
                  <a:txBody>
                    <a:bodyPr/>
                    <a:lstStyle/>
                    <a:p>
                      <a:r>
                        <a:rPr lang="en-US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281770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7320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1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4ACF06-5D3C-EE4A-81D4-B1992544D68D}"/>
              </a:ext>
            </a:extLst>
          </p:cNvPr>
          <p:cNvSpPr txBox="1"/>
          <p:nvPr/>
        </p:nvSpPr>
        <p:spPr>
          <a:xfrm>
            <a:off x="2249214" y="304800"/>
            <a:ext cx="2259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截图、图片、文案及其它资源都可以放</a:t>
            </a:r>
            <a:r>
              <a:rPr lang="zh-CN" altLang="en-US"/>
              <a:t>在这里。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B140E4-F65D-0B4A-AD97-5FF537F73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622" y="1947739"/>
            <a:ext cx="4030935" cy="28087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1C649DC-16D4-914C-8013-59E1DEC74F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0391" y="1386534"/>
            <a:ext cx="3554454" cy="29648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C50889-FEEE-E942-AA8F-F177CEB68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3540" y="1986193"/>
            <a:ext cx="4123112" cy="25769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D6B2081-C35B-ED49-9587-700C7FC87A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9978" y="2585852"/>
            <a:ext cx="4803595" cy="300224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E4AF117-7AB8-E340-834F-944C64E5C3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92367" y="3135062"/>
            <a:ext cx="5157832" cy="322364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1B4C582-3255-0041-9FE4-39FEEAA4AC2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08938" y="3796928"/>
            <a:ext cx="4897715" cy="30610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750024B-2612-8542-9097-31F892E42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08937" y="5088807"/>
            <a:ext cx="4897715" cy="306107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9838C80-7A25-604F-8C20-1051045718AA}"/>
              </a:ext>
            </a:extLst>
          </p:cNvPr>
          <p:cNvSpPr txBox="1"/>
          <p:nvPr/>
        </p:nvSpPr>
        <p:spPr>
          <a:xfrm>
            <a:off x="536028" y="1348080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简化命令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E0B08F-5D76-8549-8FBF-09BF1D5F8C3C}"/>
              </a:ext>
            </a:extLst>
          </p:cNvPr>
          <p:cNvSpPr txBox="1"/>
          <p:nvPr/>
        </p:nvSpPr>
        <p:spPr>
          <a:xfrm>
            <a:off x="5449124" y="794680"/>
            <a:ext cx="11351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Gitee</a:t>
            </a:r>
            <a:r>
              <a:rPr lang="zh-CN" altLang="en-US" dirty="0"/>
              <a:t>的使用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376D69-04CB-AD44-BC76-FA6ECA2A37CD}"/>
              </a:ext>
            </a:extLst>
          </p:cNvPr>
          <p:cNvSpPr txBox="1"/>
          <p:nvPr/>
        </p:nvSpPr>
        <p:spPr>
          <a:xfrm>
            <a:off x="10362220" y="748513"/>
            <a:ext cx="11351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推荐资源</a:t>
            </a:r>
            <a:endParaRPr lang="en-US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D9708A8-93D3-6845-B31B-AFD359CFD9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8936" y="5231644"/>
            <a:ext cx="3758486" cy="31350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BBF983B-5E73-F94D-B3DA-82BD77EE93E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73573" y="1306940"/>
            <a:ext cx="4011800" cy="250737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231B68F-69FE-E042-B29F-9859E6B9864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45258" y="1571993"/>
            <a:ext cx="4168962" cy="2671539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1E8A172-C407-0140-9088-490E5246B84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0390320" y="1702527"/>
            <a:ext cx="1611384" cy="2838948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BC3105C4-8197-674C-9CD7-853B3C1D11A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954027" y="2467012"/>
            <a:ext cx="4398843" cy="2749277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B047B44-C53D-7343-A3F2-59C7E5205B5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65528" y="2313605"/>
            <a:ext cx="3141579" cy="4866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0293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7791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2 </a:t>
            </a:r>
            <a:r>
              <a:rPr lang="zh-CN" altLang="en-US" dirty="0"/>
              <a:t>一些常用代码的使用截图</a:t>
            </a:r>
            <a:r>
              <a:rPr lang="en-US" altLang="zh-CN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72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68743A-EC9A-2F42-9788-7D31D2B8B527}"/>
              </a:ext>
            </a:extLst>
          </p:cNvPr>
          <p:cNvSpPr txBox="1"/>
          <p:nvPr/>
        </p:nvSpPr>
        <p:spPr>
          <a:xfrm>
            <a:off x="536028" y="304800"/>
            <a:ext cx="7223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资源页</a:t>
            </a:r>
            <a:r>
              <a:rPr lang="en-US" altLang="zh-CN" dirty="0"/>
              <a:t>3 </a:t>
            </a:r>
            <a:r>
              <a:rPr lang="zh-CN" altLang="en-US" dirty="0"/>
              <a:t>图形界面</a:t>
            </a:r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0727638-BBF0-441C-A87A-6041D0116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366" y="955058"/>
            <a:ext cx="5895003" cy="3914344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9E22E7F-52EA-49F8-AEBE-63D2830B8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369" y="955058"/>
            <a:ext cx="5895003" cy="411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61263"/>
      </p:ext>
    </p:extLst>
  </p:cSld>
  <p:clrMapOvr>
    <a:masterClrMapping/>
  </p:clrMapOvr>
</p:sld>
</file>

<file path=ppt/theme/theme1.xml><?xml version="1.0" encoding="utf-8"?>
<a:theme xmlns:a="http://schemas.openxmlformats.org/drawingml/2006/main" name="红利">
  <a:themeElements>
    <a:clrScheme name="红利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红利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红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43</TotalTime>
  <Words>52</Words>
  <Application>Microsoft Office PowerPoint</Application>
  <PresentationFormat>宽屏</PresentationFormat>
  <Paragraphs>15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0" baseType="lpstr">
      <vt:lpstr>Gill Sans MT</vt:lpstr>
      <vt:lpstr>Wingdings 2</vt:lpstr>
      <vt:lpstr>红利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陈 子彦</cp:lastModifiedBy>
  <cp:revision>8</cp:revision>
  <dcterms:created xsi:type="dcterms:W3CDTF">2020-05-27T14:00:08Z</dcterms:created>
  <dcterms:modified xsi:type="dcterms:W3CDTF">2020-06-10T07:25:25Z</dcterms:modified>
</cp:coreProperties>
</file>

<file path=docProps/thumbnail.jpeg>
</file>